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17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81" d="100"/>
          <a:sy n="81" d="100"/>
        </p:scale>
        <p:origin x="72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presProps.xml" Type="http://schemas.openxmlformats.org/officeDocument/2006/relationships/presProps"/><Relationship Id="rId14" Target="viewProps.xml" Type="http://schemas.openxmlformats.org/officeDocument/2006/relationships/viewProps"/><Relationship Id="rId15" Target="theme/theme1.xml" Type="http://schemas.openxmlformats.org/officeDocument/2006/relationships/theme"/><Relationship Id="rId16" Target="tableStyles.xml" Type="http://schemas.openxmlformats.org/officeDocument/2006/relationships/tableStyles"/><Relationship Id="rId17" Target="slides/slide12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పాలు మాన్పించిన తరువాత అతడు ఇంక చిన్నవాడై యుండగా ఆమె ఆ బాలుని ఎత్తికొని మూడు కోడెలను తూమెడు పిండిని ద్రాక్షారసపు తిత్తినితీసికొని షిలోహులోని మందిరమునకు 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ఒక కోడెను వధించి, పిల్లవానిని ఏలీ యొద్దకు తీసికొనివచ్చినప్పుడు ఆమె అతనితో ఇట్లనెను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 యేలినవాడా, నా యేలినవాని ప్రాణము తోడు, నీయొద్ద నిలిచి, యెహోవాను ప్రార్థన చేసిన స్త్రీని నేనే.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బిడ్డను దయచేయుమని యెహోవాతో నేను చేసిన మనవిని ఆయన నాకనుగ్రహించెను.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నేను ఆ బిడ్డను యెహోవాకు ప్రతిష్ఠించుచున్నాను; తాను బ్రదుకుదినములన్నిటను వాడు యెహోవాకు ప్రతిష్ఠితుడని చెప్పెను. అప్పుడు వాడు యెహోవాకు అక్కడనే మ్రొక్కెను.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57000" cy="57150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1:1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ఎఫ్రాయిము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మన్యమందు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రామతయిమ్సోఫీము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పట్టణపువాడు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ఒకడుండెను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;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పేరు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ఎల్కానా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ఎఫ్రాయీమీయుడైన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సూపునకు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పుట్టిన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తోహు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కుమారుడైన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ఎలీహునకు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జననమైన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యెరోహాము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కుమారుడు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అతనికి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ఇద్దరు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భార్యలుండిరి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1:2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వీరిలో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ఒకదాని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పేరు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హన్నా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రెండవదాని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పేరు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పెనిన్నా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పెనిన్నాకు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పిల్లలు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కలిగిరి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గాని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హన్నాకు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పిల్లలు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లేకపోయిరి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1:3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ఇతడు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షిలోహునందున్న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సైన్యములకధిపతియగు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మ్రొక్కుటకును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బలి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అర్పించుటకును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ఏటేట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పట్టణము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విడిచి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అచ్చటికి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పోవుచుండెను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ఆ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కాలమున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ఏలీయొక్క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యిద్దరు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కుమారులగు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హొప్నీ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ఫీనెహాసులు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యాజకులుగా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నుండిరి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ఎల్కానా తాను బల్యర్పణ చేసిననాడు తన భార్యయగు పెనిన్నాకును దాని కుమారులకును కుమార్తెలకును పాళ్లు ఇచ్చుచు వచ్చెను గాని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హన్నా తనకు ప్రియముగా నున్నందున ఆమెకు రెండుపాళ్లు ఇచ్చుచు వచ్చెను. యెహోవా ఆమెకు సంతులేకుండచేసెను.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ఆమెకు సంతులేకుండ చేసియున్న హేతువును బట్టి, ఆమె వైరియగు పెనిన్నా ఆమెను విసికించుటకై, ఆమెకు కోపము పుట్టించుచు వచ్చెను.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ఎల్కానా ఆమెకు ఏటేట ఆ రీతిగా చేయుచునుండగా హన్నా యెహోవా మందిరమునకు పోవునపుడెల్ల అది ఆమెకు కోపము పుట్టించెను గనుక ఆమె భోజనము చేయక ఏడ్చుచు 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పెనిమిటియైన ఎల్కానా హన్నా, నీ వెందుకు ఏడ్చుచున్నావు? నీవు భోజనము మానుట ఏల? నీకు మనోవిచారమెందుకు కలిగినది? పదిమంది కుమాళ్లకంటె నేను నీకు విశేషమైనవాడను కానా? అని ఆమెతో చెప్పుచు వచ్చెను. 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57000" cy="57150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1:9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షిలోహులో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అన్నపానములు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పుచ్చుకొనిన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తరువాత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హన్నా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లేచి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యాజకుడైన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ఏలీ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మందిర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స్తంభము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దగ్గరనున్న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ఆసనముమీద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కూర్చునియుండగా</a:t>
            </a:r>
            <a:endParaRPr dirty="0" lang="en-US" sz="3000">
              <a:solidFill>
                <a:srgbClr val="FFFFFF"/>
              </a:solidFill>
              <a:cs typeface="Mandali"/>
            </a:endParaRP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1:10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బహుదుఃఖాక్రాంతురాలై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వచ్చి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సన్నిధిని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ప్రార్థనచేయుచు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బహుగా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ఏడ్చుచు</a:t>
            </a:r>
            <a:endParaRPr dirty="0" lang="en-US" sz="3000">
              <a:solidFill>
                <a:srgbClr val="FFFFFF"/>
              </a:solidFill>
              <a:cs typeface="Mandali"/>
            </a:endParaRPr>
          </a:p>
          <a:p>
            <a:pPr algn="just">
              <a:lnSpc>
                <a:spcPct val="150000"/>
              </a:lnSpc>
              <a:buNone/>
            </a:pPr>
            <a:r>
              <a:rPr b="1" dirty="0" lang="en-US" sz="3000">
                <a:solidFill>
                  <a:srgbClr val="FFFFFF"/>
                </a:solidFill>
                <a:cs typeface="Mandali"/>
              </a:rPr>
              <a:t>1:11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సైన్యములకధిపతివగు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సేవకురాలనైన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కలిగియున్న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శ్రమను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చూచి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సేవకురాలనైన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నన్ను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మరువక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జ్ఞాపకము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చేసికొని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సేవకురాలనైన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నాకు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మగపిల్లను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దయచేసిన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యెడల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తలమీదికి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క్షౌరపుకత్తి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యెన్నటికి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రానియ్యక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వాడు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బ్రదుకు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దినములన్నిటను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నేను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వానిని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యెహోవావగు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నీకు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అప్పగింతునని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మ్రొక్కుబడి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చేసికొనెను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.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ఆమె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యెహోవా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సన్నిధిని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ప్రార్థన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చేయుచుండగా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ఏలీ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ఆమె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నోరు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 </a:t>
            </a:r>
            <a:r>
              <a:rPr dirty="0" err="1" lang="en-US" sz="3000">
                <a:solidFill>
                  <a:srgbClr val="FFFFFF"/>
                </a:solidFill>
                <a:cs typeface="Mandali"/>
              </a:rPr>
              <a:t>కనిపెట్టుచుండెను</a:t>
            </a:r>
            <a:r>
              <a:rPr dirty="0" lang="en-US" sz="3000">
                <a:solidFill>
                  <a:srgbClr val="FFFFFF"/>
                </a:solidFill>
                <a:cs typeface="Mandali"/>
              </a:rPr>
              <a:t>,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ఏలయనగా హన్నా తన మనస్సులోనే చెప్పుకొనుచుండెను.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పెదవులు మాత్రము కదలుచుండి ఆమె స్వరము వినబడక యుండెను గనుక ఏలీ ఆమె మత్తురాలై యున్నదనుకొని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ఎంతవరకు నీవు మత్తురాలవై యుందువు? నీవు ద్రాక్షారసమును నీయొద్దనుండి తీసివేయుమని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హన్నా అది కాదు, నా యేలినవాడా, నేను మనోధుఃఖము గలదాననై యున్నాను; నేను ద్రాక్షారసమునైనను మద్యమునైనను పానము చేయలేదు గాని నా ఆత్మను యెహోవా సన్నిధిని కుమ్మరించుకొనుచున్నాను.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 సేవకురాలనైన నన్ను పనికిమాలినదానిగా ఎంచవద్దు; అత్యంతమైన కోప కారణమును బట్టి బహుగా నిట్టూర్పులు విడుచుచు నాలో నేను దీని చెప్పుకొనుచుంటిననెను.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ఏలీ నీవు క్షేమముగా వెళ్లుము; ఇశ్రాయేలు దేవునితో నీవు చేసికొనిన మనవిని ఆయన దయచేయును గాక అని ఆమెతో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ఆమె అతనితో నీ సేవకురాలనైన నేను నీ దృష్టికి కృప నొందుదునుగాక అనెను. తరువాత ఆ స్త్రీ తన దారిని వెళ్లిపోయి భోజనము చేయుచు నాటనుండి దుఃఖముఖిగా నుండుట మానెను.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వారు ఉదయమందు వేగిరమే లేచి యెహోవాకు మ్రొక్కి తిరిగి రామాలోని తమ యింటికి వచ్చిరి. అంతట ఎల్కానా తన భార్యయగు హన్నాను కూడెను, యెహోవా ఆమెను జ్ఞాపకము చేసికొనెను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గనుక హన్నా గర్భము ధరించి దినములు నిండినప్పుడు ఒక కుమారుని కని నేను యెహోవాకు మ్రొక్కుకొని వీనిని అడిగితిననుకొని వానికి సమూయేలను పేరు 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ఎల్కానాయును అతని యింటివారందరును యెహోవాకు ఏటేట అర్పించు బలి నర్పించుటకును మ్రొక్కుబడిని చెల్లించుటకును పోయిరి.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హన్నా బిడ్డ పాలు విడుచువరకు నేను రాను; వాడు యెహోవా సన్నిధిని అగుపడి తిరిగిరాక అక్కడనే ఉండునట్లుగా నేను వాని తీసికొనివత్తునని తన పెనిమిటితో చెప్పి వెళ్లకయుండెను.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ఆమె పెనిమిటియైన ఎల్కానా నీ దృష్టికి ఏది మంచిదో అది చేయుము; నీవు వానికి పాలు మాన్పించువరకు నిలిచియుండుము, యెహోవా తన వాక్యమును స్థిరపరచును గాక అని ఆమెతో అనెను. కాగా ఆమె అక్కడనే యుండి తన కుమారునికి పాలు మాన్పించువరకు అతని పెంచుచుండెను.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599</Words>
  <Application>Microsoft Office PowerPoint</Application>
  <PresentationFormat>Widescreen</PresentationFormat>
  <Paragraphs>40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1 సమూయేలు</vt:lpstr>
      <vt:lpstr>అధ్యాయము 1</vt:lpstr>
      <vt:lpstr>అధ్యాయము 1</vt:lpstr>
      <vt:lpstr>అధ్యాయము 1</vt:lpstr>
      <vt:lpstr>అధ్యాయము 1</vt:lpstr>
      <vt:lpstr>అధ్యాయము 1</vt:lpstr>
      <vt:lpstr>అధ్యాయము 1</vt:lpstr>
      <vt:lpstr>అధ్యాయము 1</vt:lpstr>
      <vt:lpstr>అధ్యాయము 1</vt:lpstr>
      <vt:lpstr>అధ్యాయము 1</vt:lpstr>
      <vt:lpstr>అధ్యాయము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2021-02-10T04:44:55Z</dcterms:modified>
  <cp:revision>2</cp:revision>
  <dc:title>1 సమూయేలు</dc:title>
</cp:coreProperties>
</file>